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7" r:id="rId4"/>
    <p:sldId id="259" r:id="rId5"/>
    <p:sldId id="258" r:id="rId6"/>
    <p:sldId id="260" r:id="rId7"/>
    <p:sldId id="261" r:id="rId8"/>
    <p:sldId id="267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8903-466C-46FE-A6E6-C0D7970A8A08}" type="datetimeFigureOut">
              <a:rPr lang="en-IE" smtClean="0"/>
              <a:pPr/>
              <a:t>15/06/2017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5716E-B8DD-4650-A579-237D1C072FCE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anthony.fitzgerald@tipperarycoco.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Irish </a:t>
            </a:r>
            <a:r>
              <a:rPr lang="en-IE" dirty="0" err="1" smtClean="0"/>
              <a:t>Bioeconomy</a:t>
            </a:r>
            <a:r>
              <a:rPr lang="en-IE" dirty="0" smtClean="0"/>
              <a:t> Association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E" sz="3600" dirty="0" smtClean="0"/>
              <a:t>All Island Workshop – Bio Based Industries</a:t>
            </a:r>
          </a:p>
          <a:p>
            <a:pPr algn="ctr">
              <a:buNone/>
            </a:pPr>
            <a:r>
              <a:rPr lang="en-IE" sz="3600" dirty="0" smtClean="0"/>
              <a:t>UCD</a:t>
            </a:r>
          </a:p>
          <a:p>
            <a:pPr algn="ctr">
              <a:buNone/>
            </a:pPr>
            <a:r>
              <a:rPr lang="en-IE" sz="3600" dirty="0" smtClean="0"/>
              <a:t>Tuesday, June 6</a:t>
            </a:r>
            <a:r>
              <a:rPr lang="en-IE" sz="3600" baseline="30000" dirty="0" smtClean="0"/>
              <a:t>th</a:t>
            </a:r>
            <a:r>
              <a:rPr lang="en-IE" sz="3600" dirty="0" smtClean="0"/>
              <a:t> , 2017</a:t>
            </a:r>
          </a:p>
          <a:p>
            <a:pPr algn="ctr">
              <a:buNone/>
            </a:pPr>
            <a:endParaRPr lang="en-IE" sz="3600" dirty="0" smtClean="0"/>
          </a:p>
          <a:p>
            <a:pPr algn="ctr">
              <a:buNone/>
            </a:pPr>
            <a:r>
              <a:rPr lang="en-IE" sz="3600" dirty="0" smtClean="0"/>
              <a:t>Anthony Fitzgerald</a:t>
            </a:r>
          </a:p>
          <a:p>
            <a:pPr algn="ctr">
              <a:buNone/>
            </a:pPr>
            <a:r>
              <a:rPr lang="en-IE" sz="3600" dirty="0" smtClean="0"/>
              <a:t>Business Development Officer</a:t>
            </a:r>
          </a:p>
          <a:p>
            <a:pPr algn="ctr">
              <a:buNone/>
            </a:pPr>
            <a:r>
              <a:rPr lang="en-IE" sz="3600" dirty="0" smtClean="0"/>
              <a:t>Tipperary County Council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01" y="116632"/>
            <a:ext cx="2625320" cy="178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National </a:t>
            </a:r>
            <a:r>
              <a:rPr lang="en-IE" dirty="0" err="1" smtClean="0"/>
              <a:t>Bioeconomy</a:t>
            </a:r>
            <a:r>
              <a:rPr lang="en-IE" dirty="0" smtClean="0"/>
              <a:t> Campus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84801" cy="552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252413"/>
            <a:ext cx="85058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523875"/>
            <a:ext cx="82200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National </a:t>
            </a:r>
            <a:r>
              <a:rPr lang="en-IE" dirty="0" err="1" smtClean="0"/>
              <a:t>Bioeconomy</a:t>
            </a:r>
            <a:r>
              <a:rPr lang="en-IE" dirty="0" smtClean="0"/>
              <a:t> Campus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/>
              <a:t>Task force – 2013</a:t>
            </a:r>
          </a:p>
          <a:p>
            <a:r>
              <a:rPr lang="en-IE" dirty="0" smtClean="0"/>
              <a:t>Potential projects – 2012 and ongoing.</a:t>
            </a:r>
          </a:p>
          <a:p>
            <a:r>
              <a:rPr lang="en-IE" dirty="0" smtClean="0"/>
              <a:t>CMP </a:t>
            </a:r>
          </a:p>
          <a:p>
            <a:pPr lvl="1"/>
            <a:r>
              <a:rPr lang="en-IE" dirty="0" smtClean="0"/>
              <a:t>Site evaluation </a:t>
            </a:r>
          </a:p>
          <a:p>
            <a:pPr lvl="1"/>
            <a:r>
              <a:rPr lang="en-IE" dirty="0" smtClean="0"/>
              <a:t>Planning application in April 2017</a:t>
            </a:r>
          </a:p>
          <a:p>
            <a:r>
              <a:rPr lang="en-IE" dirty="0" smtClean="0"/>
              <a:t>Other industrial projects</a:t>
            </a:r>
          </a:p>
          <a:p>
            <a:pPr lvl="1"/>
            <a:r>
              <a:rPr lang="en-IE" dirty="0" smtClean="0"/>
              <a:t>Indigenous </a:t>
            </a:r>
            <a:r>
              <a:rPr lang="en-IE" dirty="0" err="1" smtClean="0"/>
              <a:t>Agri</a:t>
            </a:r>
            <a:r>
              <a:rPr lang="en-IE" dirty="0" smtClean="0"/>
              <a:t> Food project</a:t>
            </a:r>
          </a:p>
          <a:p>
            <a:pPr lvl="1"/>
            <a:r>
              <a:rPr lang="en-IE" dirty="0" smtClean="0"/>
              <a:t>North American itinerary </a:t>
            </a:r>
          </a:p>
          <a:p>
            <a:pPr lvl="1"/>
            <a:r>
              <a:rPr lang="en-IE" dirty="0" smtClean="0"/>
              <a:t>UK based feasibility study</a:t>
            </a:r>
          </a:p>
          <a:p>
            <a:pPr lvl="1"/>
            <a:r>
              <a:rPr lang="en-IE" dirty="0" smtClean="0"/>
              <a:t>Four other enquiries</a:t>
            </a:r>
          </a:p>
          <a:p>
            <a:pPr lvl="1"/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Irish </a:t>
            </a:r>
            <a:r>
              <a:rPr lang="en-IE" dirty="0" err="1" smtClean="0"/>
              <a:t>Bioeconomy</a:t>
            </a:r>
            <a:r>
              <a:rPr lang="en-IE" dirty="0" smtClean="0"/>
              <a:t> Association	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Established in 2016</a:t>
            </a:r>
          </a:p>
          <a:p>
            <a:r>
              <a:rPr lang="en-IE" dirty="0" smtClean="0"/>
              <a:t>REDZ funding</a:t>
            </a:r>
          </a:p>
          <a:p>
            <a:r>
              <a:rPr lang="en-IE" dirty="0" smtClean="0"/>
              <a:t>Feasibility study</a:t>
            </a:r>
          </a:p>
          <a:p>
            <a:r>
              <a:rPr lang="en-IE" dirty="0" smtClean="0"/>
              <a:t>REDF application to Enterprise Ireland</a:t>
            </a:r>
          </a:p>
          <a:p>
            <a:r>
              <a:rPr lang="en-IE" dirty="0" smtClean="0"/>
              <a:t>Centre for applied research, education and training</a:t>
            </a:r>
          </a:p>
          <a:p>
            <a:r>
              <a:rPr lang="en-IE" dirty="0" smtClean="0"/>
              <a:t>TRL levels 4 to 6 inclusive </a:t>
            </a:r>
          </a:p>
          <a:p>
            <a:r>
              <a:rPr lang="en-IE" dirty="0" smtClean="0"/>
              <a:t>BEACON </a:t>
            </a:r>
          </a:p>
          <a:p>
            <a:r>
              <a:rPr lang="en-IE" dirty="0" smtClean="0"/>
              <a:t>Irish </a:t>
            </a:r>
            <a:r>
              <a:rPr lang="en-IE" dirty="0" err="1" smtClean="0"/>
              <a:t>Bioeconomy</a:t>
            </a:r>
            <a:r>
              <a:rPr lang="en-IE" dirty="0" smtClean="0"/>
              <a:t> Foundation CLG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01" y="116632"/>
            <a:ext cx="2625320" cy="178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National </a:t>
            </a:r>
            <a:r>
              <a:rPr lang="en-IE" dirty="0" err="1" smtClean="0"/>
              <a:t>Bioeconomy</a:t>
            </a:r>
            <a:r>
              <a:rPr lang="en-IE" dirty="0" smtClean="0"/>
              <a:t> Campus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84801" cy="552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9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Thank you and Q&amp;A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Contact Details:</a:t>
            </a:r>
            <a:endParaRPr lang="en-IE" dirty="0" smtClean="0">
              <a:hlinkClick r:id="rId2"/>
            </a:endParaRPr>
          </a:p>
          <a:p>
            <a:r>
              <a:rPr lang="en-IE" dirty="0" smtClean="0">
                <a:hlinkClick r:id="rId2"/>
              </a:rPr>
              <a:t>anthony.fitzgerald@tipperarycoco.ie</a:t>
            </a:r>
            <a:endParaRPr lang="en-IE" dirty="0" smtClean="0"/>
          </a:p>
          <a:p>
            <a:r>
              <a:rPr lang="en-IE" dirty="0" smtClean="0"/>
              <a:t>086-6791757</a:t>
            </a:r>
          </a:p>
          <a:p>
            <a:endParaRPr lang="en-IE" dirty="0" smtClean="0"/>
          </a:p>
          <a:p>
            <a:pPr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4098" name="Picture 2" descr="C:\Users\anthony.fitzgerald\AppData\Local\Microsoft\Windows\Temporary Internet Files\Content.Outlook\NYN396AM\1G2B1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2088232" cy="2526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113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Irish Bioeconomy Association</vt:lpstr>
      <vt:lpstr>National Bioeconomy Campus</vt:lpstr>
      <vt:lpstr>PowerPoint Presentation</vt:lpstr>
      <vt:lpstr>PowerPoint Presentation</vt:lpstr>
      <vt:lpstr>PowerPoint Presentation</vt:lpstr>
      <vt:lpstr>National Bioeconomy Campus</vt:lpstr>
      <vt:lpstr>Irish Bioeconomy Association </vt:lpstr>
      <vt:lpstr>National Bioeconomy Campus</vt:lpstr>
      <vt:lpstr>Thank you and Q&amp;A</vt:lpstr>
    </vt:vector>
  </TitlesOfParts>
  <Company>South Tipperary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anthony.fitzgerald</dc:creator>
  <cp:lastModifiedBy>Carrie Small</cp:lastModifiedBy>
  <cp:revision>16</cp:revision>
  <dcterms:created xsi:type="dcterms:W3CDTF">2017-06-02T10:48:55Z</dcterms:created>
  <dcterms:modified xsi:type="dcterms:W3CDTF">2017-06-15T14:23:54Z</dcterms:modified>
</cp:coreProperties>
</file>